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571" autoAdjust="0"/>
  </p:normalViewPr>
  <p:slideViewPr>
    <p:cSldViewPr>
      <p:cViewPr varScale="1">
        <p:scale>
          <a:sx n="63" d="100"/>
          <a:sy n="63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EE2E9F02-BA59-4E35-B02B-6F5F9D5809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29257EC-465F-472A-A9E5-1EDD7A1F5E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9D287-4A46-4AE7-A2D8-D2A8C34529E9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NOTES:</a:t>
            </a:r>
          </a:p>
          <a:p>
            <a:pPr>
              <a:buFontTx/>
              <a:buChar char="•"/>
            </a:pPr>
            <a:r>
              <a:rPr lang="en-US"/>
              <a:t>In slideshow presentation mode (F5), clicking on any square in </a:t>
            </a:r>
            <a:r>
              <a:rPr lang="en-US" b="1"/>
              <a:t>slide #1</a:t>
            </a:r>
            <a:r>
              <a:rPr lang="en-US"/>
              <a:t> will take you directly to the respective question slide. </a:t>
            </a:r>
          </a:p>
          <a:p>
            <a:pPr>
              <a:buFontTx/>
              <a:buChar char="•"/>
            </a:pPr>
            <a:r>
              <a:rPr lang="en-US"/>
              <a:t>In a </a:t>
            </a:r>
            <a:r>
              <a:rPr lang="en-US" b="1"/>
              <a:t>question slide</a:t>
            </a:r>
            <a:r>
              <a:rPr lang="en-US"/>
              <a:t>, simply click anywhere to advance to the answer slide for that question</a:t>
            </a:r>
          </a:p>
          <a:p>
            <a:pPr>
              <a:buFontTx/>
              <a:buChar char="•"/>
            </a:pPr>
            <a:r>
              <a:rPr lang="en-US"/>
              <a:t>In the </a:t>
            </a:r>
            <a:r>
              <a:rPr lang="en-US" b="1"/>
              <a:t>answer slide</a:t>
            </a:r>
            <a:r>
              <a:rPr lang="en-US"/>
              <a:t>, click on the Home icon on lower right corner to return to slide #1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5C6E3-1B36-473D-BB19-69B6858AA418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C61DD3-2F46-4205-B63F-3A70A4843EAB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796AC-5D2C-48DF-A04D-7A1DCD9FA8A8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42D49-6F82-445A-AE24-278C3F2DDB7B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BF210-DF91-4FC3-93C1-2D94B70E9667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B75B3-B7A0-4EFB-B0A9-CB74FEBDE96F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05A84-FD05-4D47-AC27-A78FD2F746EB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97A4D-8525-4C64-A032-BCCA0365D069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48EF1-6650-4F87-835C-C3F4328A278C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87891-B400-41D4-8870-3B88D25402FD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2F10B-22B8-40A8-BB4F-B0493D2B915A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BE96D-3202-42E5-A3D1-2B21ED96A430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ACFBE-2311-4648-98AF-B2E7E2436014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509BA-C5B5-4460-8B13-781FA891476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04E998-9994-4791-8C70-B969D887A2E1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A6799-60EF-4677-A9AD-9D85148BD9B2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19C88-931D-4C7A-9DB7-64D83FC95F48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1EC62-32B4-4581-8048-875653CB2BC2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669BE-535D-4DA9-98CC-24399FDE11C2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D35B1-6030-469A-8A87-1015FCA92CEA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44935-82C2-4FD1-8511-B733BB3D3123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47D0F-BC02-45C6-B306-F315551F40C5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E9313-D946-40E4-880E-F790D66C2799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A8D31-8530-4C3D-9D56-4BB18E47C0ED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4CD4A-111F-444D-AAD7-5D852F7EF8F4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FF0D2-6F17-4BFD-9AF2-CFC36F7B2ACB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67B86-D1D9-4BE3-A436-59FF007AB3FD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CB51C-38B4-4FB9-ACFB-7D66F44E22BA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3550F-720A-447E-88A7-A745B727799B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F8900-9526-48EE-B3EE-70358A63A63C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50DAD-26E2-46FF-B68F-A3797E7D9B9F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D6294-A7C1-488A-AFB4-007C77BC132F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0E70E-B96A-496C-B60C-D9679868F56D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68AE0-8164-43B9-8AA8-11625841EB1B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D53DF-4FD4-43A6-B6C4-72CEF4993692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3B03A-FBA5-4B1F-A1F4-CA76575C8C91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F5DF5-9F7C-46C3-8296-FE8E4D8042AC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46A366-5F1C-4E8A-B671-CB2A3EB28BC2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A870C-9853-414D-A57C-22256384B647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CDBBE-BB63-43DA-A94B-FFD4949FEACC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3F330-1078-49C8-AB5A-59F69687DFD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BF780-1116-454C-8AA3-68745DA0C621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26028-ADF1-400C-858C-9CCDF33A15A4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9F5A2-3622-4D5B-B94F-B4FE88C141E8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2F3B1-4A03-474E-A58B-203DE3F4CE01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A12F0A-82D4-4929-BC41-C5BEE84AAEF9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6B99C-979C-4EF0-B806-D7739AEB92A8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7B757-BF1D-4B91-A1AF-455813F6EC63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BAC42-FA4B-4B27-9920-638CC5C5D6EB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F0755A-162A-4F6C-A6E3-A3E50A0ECC05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96557-9914-4728-9160-B7B7FE120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D110D-5352-4958-95F1-20A0C4EA6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7D1EE-82CE-413F-9DE0-2673A593C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BC196-D8F0-4224-A69B-C436199BA4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B187D-0AFB-4824-993F-362002994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627C3-E152-44C1-958D-03F94176C6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E45D7-C3A6-4367-BC8B-B58E80FFE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77170-FBC4-4C3C-96BA-B73CF5C08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39775-FF81-45F0-9550-D27BB63C1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E6B3-C1D4-42C7-874E-330DE018C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A1A02-9EB1-4E71-995D-A5CA12F9C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8C5131-157F-492D-A847-8585D6C2C1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Life on </a:t>
            </a:r>
          </a:p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the reef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Coral reefs </a:t>
            </a:r>
          </a:p>
          <a:p>
            <a:r>
              <a:rPr lang="en-US" sz="2800" b="1">
                <a:solidFill>
                  <a:schemeClr val="bg1"/>
                </a:solidFill>
              </a:rPr>
              <a:t>get risqué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Corals </a:t>
            </a:r>
          </a:p>
          <a:p>
            <a:r>
              <a:rPr lang="en-US" sz="2800" b="1">
                <a:solidFill>
                  <a:schemeClr val="bg1"/>
                </a:solidFill>
              </a:rPr>
              <a:t>zone out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Coral grief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Our local </a:t>
            </a:r>
          </a:p>
          <a:p>
            <a:r>
              <a:rPr lang="en-US" sz="2800" b="1">
                <a:solidFill>
                  <a:schemeClr val="bg1"/>
                </a:solidFill>
              </a:rPr>
              <a:t>reefs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I belong to a group of unrelated animals that come in many shapes. You can only see me through a microscope. We drift through the waters. Some of us eat algae and others eat their own group.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Zooplankton 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Corals reproduce by releasing their eggs and sperm into the water. This is called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Spawning 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 sperm and egg joined together to form larvae is called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Planulae 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When a planula finally settles on hard substrate, it turns into a single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Coral polyp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One polyp divides to make 2 polyps, and each new polyp continues to divide, forming a 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Coral colony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I have a backbone, 4 flipper-like legs, and a hard shell. I breathe air.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Most corals spawn this many times during a year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Once 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 seaward facing slope of the reef is called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Fore reef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 highest and shallowest part of the reef is called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Reef crest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This type of coral grows in deeper water where less light is needed and has a flat shape on top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Plate-like leaf coral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On the reef crest types of coral can provide protection from strong storms and waves. This coral can also sting you if accidentally touched.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Fire coral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Sea Turtle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This coral can be found on the seaward side of the reef and looks more like moose antlers.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Elkhorn coral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This explosive material is sometimes used on reefs to capture fish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Dynamite 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This material in the water can smother a reef or decrease the amount of light needed for coral growth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Sediment 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Mooring buoys are placed in the water to prevent this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Anchoring on the reef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Extremely high temperature waters may cause this to happen to coral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Coral bleaching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I have a backbone, fins, and scales. I have a long, smooth body, very sharp teeth. I swim fast and eat small fish.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 removal of herbivorous fish will result in the overgrowth of this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Algae 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 major fast-moving ocean current that runs close to Florida’s southeast coastal shore is called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The Gulf Stream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Not including the Florida Keys, these are the 4 counties where the southeast coral reef tract can be found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Miami-Dade, Broward, Palm Beach, Martin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Coral reefs in southeast Florida can be found as close as this many meters from shore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500 meters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Coral reefs in South Florida generate this many dollars to the economy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2 billion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Barracuda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These 2 coral species were listed as threatened on the endangered species list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Staghorn and elkhorn (</a:t>
            </a:r>
            <a:r>
              <a:rPr lang="en-US" sz="4000" i="1"/>
              <a:t>Acropora cervicornis</a:t>
            </a:r>
            <a:r>
              <a:rPr lang="en-US" sz="4000"/>
              <a:t> and </a:t>
            </a:r>
            <a:r>
              <a:rPr lang="en-US" sz="4000" i="1"/>
              <a:t>Acropora palmata</a:t>
            </a:r>
            <a:r>
              <a:rPr lang="en-US" sz="4000"/>
              <a:t>)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I am a spiny-skinned animal, with a circular body shape. I eat algae on the reef. My long spines protect me.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Long-spined sea urchin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/>
              <a:t>I am a jointed-led animal, with a hard, outside skeleton. I have 10 legs. I have 2 large antennae to defend myself. 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Spiny lobster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648</Words>
  <Application>Microsoft Office PowerPoint</Application>
  <PresentationFormat>On-screen Show (4:3)</PresentationFormat>
  <Paragraphs>139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Times New Roman</vt:lpstr>
      <vt:lpstr>Garamond</vt:lpstr>
      <vt:lpstr>Default Design</vt:lpstr>
      <vt:lpstr>Slide 1</vt:lpstr>
      <vt:lpstr>I have a backbone, 4 flipper-like legs, and a hard shell. I breathe air.</vt:lpstr>
      <vt:lpstr>Sea Turtle</vt:lpstr>
      <vt:lpstr>I have a backbone, fins, and scales. I have a long, smooth body, very sharp teeth. I swim fast and eat small fish.</vt:lpstr>
      <vt:lpstr>Barracuda</vt:lpstr>
      <vt:lpstr>I am a spiny-skinned animal, with a circular body shape. I eat algae on the reef. My long spines protect me.</vt:lpstr>
      <vt:lpstr>Long-spined sea urchin</vt:lpstr>
      <vt:lpstr>I am a jointed-led animal, with a hard, outside skeleton. I have 10 legs. I have 2 large antennae to defend myself. </vt:lpstr>
      <vt:lpstr>Spiny lobster</vt:lpstr>
      <vt:lpstr>I belong to a group of unrelated animals that come in many shapes. You can only see me through a microscope. We drift through the waters. Some of us eat algae and others eat their own group.</vt:lpstr>
      <vt:lpstr>Zooplankton </vt:lpstr>
      <vt:lpstr>Corals reproduce by releasing their eggs and sperm into the water. This is called</vt:lpstr>
      <vt:lpstr>Spawning </vt:lpstr>
      <vt:lpstr>The sperm and egg joined together to form larvae is called</vt:lpstr>
      <vt:lpstr>Planulae </vt:lpstr>
      <vt:lpstr>When a planula finally settles on hard substrate, it turns into a single</vt:lpstr>
      <vt:lpstr>Coral polyp</vt:lpstr>
      <vt:lpstr>One polyp divides to make 2 polyps, and each new polyp continues to divide, forming a </vt:lpstr>
      <vt:lpstr>Coral colony</vt:lpstr>
      <vt:lpstr>Most corals spawn this many times during a year</vt:lpstr>
      <vt:lpstr>Once </vt:lpstr>
      <vt:lpstr>The seaward facing slope of the reef is called</vt:lpstr>
      <vt:lpstr>Fore reef</vt:lpstr>
      <vt:lpstr>The highest and shallowest part of the reef is called</vt:lpstr>
      <vt:lpstr>Reef crest</vt:lpstr>
      <vt:lpstr>This type of coral grows in deeper water where less light is needed and has a flat shape on top</vt:lpstr>
      <vt:lpstr>Plate-like leaf coral</vt:lpstr>
      <vt:lpstr>On the reef crest types of coral can provide protection from strong storms and waves. This coral can also sting you if accidentally touched.</vt:lpstr>
      <vt:lpstr>Fire coral</vt:lpstr>
      <vt:lpstr>This coral can be found on the seaward side of the reef and looks more like moose antlers.</vt:lpstr>
      <vt:lpstr>Elkhorn coral</vt:lpstr>
      <vt:lpstr>This explosive material is sometimes used on reefs to capture fish</vt:lpstr>
      <vt:lpstr>Dynamite </vt:lpstr>
      <vt:lpstr>This material in the water can smother a reef or decrease the amount of light needed for coral growth</vt:lpstr>
      <vt:lpstr>Sediment </vt:lpstr>
      <vt:lpstr>Mooring buoys are placed in the water to prevent this</vt:lpstr>
      <vt:lpstr>Anchoring on the reef</vt:lpstr>
      <vt:lpstr>Extremely high temperature waters may cause this to happen to coral</vt:lpstr>
      <vt:lpstr>Coral bleaching</vt:lpstr>
      <vt:lpstr>The removal of herbivorous fish will result in the overgrowth of this</vt:lpstr>
      <vt:lpstr>Algae </vt:lpstr>
      <vt:lpstr>The major fast-moving ocean current that runs close to Florida’s southeast coastal shore is called</vt:lpstr>
      <vt:lpstr>The Gulf Stream</vt:lpstr>
      <vt:lpstr>Not including the Florida Keys, these are the 4 counties where the southeast coral reef tract can be found</vt:lpstr>
      <vt:lpstr>Miami-Dade, Broward, Palm Beach, Martin</vt:lpstr>
      <vt:lpstr>Coral reefs in southeast Florida can be found as close as this many meters from shore</vt:lpstr>
      <vt:lpstr>500 meters</vt:lpstr>
      <vt:lpstr>Coral reefs in South Florida generate this many dollars to the economy</vt:lpstr>
      <vt:lpstr>2 billion</vt:lpstr>
      <vt:lpstr>These 2 coral species were listed as threatened on the endangered species list</vt:lpstr>
      <vt:lpstr>Staghorn and elkhorn (Acropora cervicornis and Acropora palmata)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Coral Reef Jeopardy! </dc:title>
  <dc:subject>Coral Reef</dc:subject>
  <dc:creator>Southeast Florida Coral Reef Initiative</dc:creator>
  <cp:keywords>Coral Reef Jeopardy, Resource Roundup CD, coral, coral reef, student activity</cp:keywords>
  <cp:lastModifiedBy>damon.denson</cp:lastModifiedBy>
  <cp:revision>49</cp:revision>
  <dcterms:created xsi:type="dcterms:W3CDTF">1998-08-19T17:45:48Z</dcterms:created>
  <dcterms:modified xsi:type="dcterms:W3CDTF">2009-10-06T17:51:59Z</dcterms:modified>
</cp:coreProperties>
</file>